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F9"/>
    <a:srgbClr val="2DB8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9/11/2015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0952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9/11/2015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2314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9/11/2015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0789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9/11/2015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5765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9/11/2015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1374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9/11/2015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7703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9/11/2015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9478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9/11/2015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8093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9/11/2015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302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9/11/2015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7978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9/11/2015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8319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75A74-C451-4D85-87C2-94F8CAF1D3AE}" type="datetimeFigureOut">
              <a:rPr lang="en-AU" smtClean="0"/>
              <a:t>9/11/2015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7853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2.jpe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jpeg"/><Relationship Id="rId7" Type="http://schemas.openxmlformats.org/officeDocument/2006/relationships/image" Target="../media/image6.gif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20" Type="http://schemas.openxmlformats.org/officeDocument/2006/relationships/image" Target="../media/image19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24" Type="http://schemas.openxmlformats.org/officeDocument/2006/relationships/image" Target="../media/image23.pn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23" Type="http://schemas.openxmlformats.org/officeDocument/2006/relationships/image" Target="../media/image22.png"/><Relationship Id="rId10" Type="http://schemas.openxmlformats.org/officeDocument/2006/relationships/image" Target="../media/image9.gif"/><Relationship Id="rId19" Type="http://schemas.openxmlformats.org/officeDocument/2006/relationships/image" Target="../media/image18.gif"/><Relationship Id="rId4" Type="http://schemas.openxmlformats.org/officeDocument/2006/relationships/image" Target="../media/image3.gif"/><Relationship Id="rId9" Type="http://schemas.openxmlformats.org/officeDocument/2006/relationships/image" Target="../media/image8.gif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13" descr="C:\Dropbox\Teaching\Fake Twitter\willyshakesbackgroun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09"/>
          <a:stretch/>
        </p:blipFill>
        <p:spPr bwMode="auto">
          <a:xfrm>
            <a:off x="-9018" y="116081"/>
            <a:ext cx="9153018" cy="6741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1" t="1" r="6897" b="8952"/>
          <a:stretch/>
        </p:blipFill>
        <p:spPr bwMode="auto">
          <a:xfrm>
            <a:off x="-9018" y="-24202"/>
            <a:ext cx="9153018" cy="280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C:\Dropbox\Teaching\Fake Twitter\toplef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88957"/>
            <a:ext cx="2770842" cy="1555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http://www.theatrepeople.com.au/sites/default/files/images/Midsummer_s_Night_Dream_7834442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472"/>
          <a:stretch/>
        </p:blipFill>
        <p:spPr bwMode="auto">
          <a:xfrm>
            <a:off x="3851919" y="332656"/>
            <a:ext cx="4267231" cy="2210716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Dropbox\Teaching\Fake Twitter\willyshakesavatar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0906" y="568559"/>
            <a:ext cx="729258" cy="729258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5" name="TextBox 4"/>
          <p:cNvSpPr txBox="1"/>
          <p:nvPr/>
        </p:nvSpPr>
        <p:spPr>
          <a:xfrm>
            <a:off x="3851920" y="1297817"/>
            <a:ext cx="42672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William Shakespeare</a:t>
            </a:r>
          </a:p>
          <a:p>
            <a:pPr algn="ctr"/>
            <a:r>
              <a:rPr lang="en-AU" sz="14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@</a:t>
            </a:r>
            <a:r>
              <a:rPr lang="en-AU" sz="1400" b="1" dirty="0" err="1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willyshakes</a:t>
            </a:r>
            <a:endParaRPr lang="en-AU" sz="1400" b="1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AU" sz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Writes the occasional story and poem</a:t>
            </a:r>
          </a:p>
          <a:p>
            <a:pPr algn="ctr"/>
            <a:r>
              <a:rPr lang="en-AU" sz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London, UK – http://www.thebard.com</a:t>
            </a:r>
            <a:endParaRPr lang="en-AU" sz="14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0" name="Picture 16" descr="C:\Dropbox\Teaching\Fake Twitter\bottombar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496143"/>
            <a:ext cx="4267231" cy="408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51920" y="2534705"/>
            <a:ext cx="5725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b="1" dirty="0" smtClean="0">
                <a:latin typeface="Arial" pitchFamily="34" charset="0"/>
                <a:cs typeface="Arial" pitchFamily="34" charset="0"/>
              </a:rPr>
              <a:t>14,234</a:t>
            </a:r>
            <a:endParaRPr lang="en-AU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0" y="2534705"/>
            <a:ext cx="5020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b="1" dirty="0" smtClean="0">
                <a:latin typeface="Arial" pitchFamily="34" charset="0"/>
                <a:cs typeface="Arial" pitchFamily="34" charset="0"/>
              </a:rPr>
              <a:t>5,321</a:t>
            </a:r>
            <a:endParaRPr lang="en-AU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17853" y="2534705"/>
            <a:ext cx="8103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 smtClean="0">
                <a:latin typeface="Arial" pitchFamily="34" charset="0"/>
                <a:cs typeface="Arial" pitchFamily="34" charset="0"/>
              </a:rPr>
              <a:t>3,445,234</a:t>
            </a:r>
            <a:endParaRPr lang="en-AU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1" name="Picture 17" descr="C:\Dropbox\Teaching\Fake Twitter\tweetto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75020"/>
            <a:ext cx="2637278" cy="689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3851919" y="3284984"/>
            <a:ext cx="4267231" cy="35730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/>
          <p:cNvSpPr txBox="1"/>
          <p:nvPr/>
        </p:nvSpPr>
        <p:spPr>
          <a:xfrm>
            <a:off x="1696906" y="1901442"/>
            <a:ext cx="1944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 smtClean="0">
                <a:latin typeface="Arial" pitchFamily="34" charset="0"/>
                <a:cs typeface="Arial" pitchFamily="34" charset="0"/>
              </a:rPr>
              <a:t>William Shakespeare</a:t>
            </a:r>
            <a:endParaRPr lang="en-AU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92850" y="2163052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AU" sz="1200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willyshakes</a:t>
            </a:r>
            <a:endParaRPr lang="en-AU" sz="12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2" name="Picture 18" descr="C:\Dropbox\Teaching\Fake Twitter\tweets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996952"/>
            <a:ext cx="4267230" cy="359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C:\Dropbox\Teaching\Fake Twitter\viewphotosvid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390" y="2636912"/>
            <a:ext cx="2637278" cy="202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http://img.sparknotes.com/video/litguides/macbeth.jpg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38" r="4584" b="6263"/>
          <a:stretch/>
        </p:blipFill>
        <p:spPr bwMode="auto">
          <a:xfrm>
            <a:off x="1212668" y="2718684"/>
            <a:ext cx="839052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9" name="Picture 25" descr="Portrait of Queen Elizabeth I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426" y="2709546"/>
            <a:ext cx="743382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1" name="Picture 27" descr="http://www.ego4u.com/images/countries/uk/london/globe-theatre01.jpg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710"/>
          <a:stretch/>
        </p:blipFill>
        <p:spPr bwMode="auto">
          <a:xfrm>
            <a:off x="2915816" y="2709546"/>
            <a:ext cx="720080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75575"/>
            <a:ext cx="11811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499992" y="3389951"/>
            <a:ext cx="34163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 smtClean="0">
                <a:latin typeface="Arial" pitchFamily="34" charset="0"/>
                <a:cs typeface="Arial" pitchFamily="34" charset="0"/>
              </a:rPr>
              <a:t>William Shakespeare </a:t>
            </a:r>
            <a:r>
              <a:rPr lang="en-AU" sz="9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AU" sz="90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willyshakes</a:t>
            </a:r>
            <a:r>
              <a:rPr lang="en-AU" sz="9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	          3m</a:t>
            </a:r>
          </a:p>
          <a:p>
            <a:r>
              <a:rPr lang="en-AU" sz="1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AU" sz="1000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QueenLizOne</a:t>
            </a:r>
            <a:r>
              <a:rPr lang="en-AU" sz="1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000" dirty="0" smtClean="0">
                <a:latin typeface="Arial" pitchFamily="34" charset="0"/>
                <a:cs typeface="Arial" pitchFamily="34" charset="0"/>
              </a:rPr>
              <a:t>I hope you’ll like my latest work</a:t>
            </a:r>
            <a:endParaRPr lang="en-AU" sz="105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1" name="Picture 12" descr="C:\Dropbox\Teaching\Fake Twitter\willyshakesavatar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438967"/>
            <a:ext cx="495110" cy="4951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pic>
        <p:nvPicPr>
          <p:cNvPr id="1054" name="Picture 30" descr="http://media-cdn.tripadvisor.com/media/photo-s/01/0f/b7/73/anne-hathaway-s-cottage.jpg"/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8153"/>
          <a:stretch/>
        </p:blipFill>
        <p:spPr bwMode="auto">
          <a:xfrm>
            <a:off x="1212669" y="3582868"/>
            <a:ext cx="839051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5" name="Picture 31"/>
          <p:cNvPicPr>
            <a:picLocks noChangeAspect="1" noChangeArrowheads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60"/>
          <a:stretch/>
        </p:blipFill>
        <p:spPr bwMode="auto">
          <a:xfrm>
            <a:off x="2105915" y="3582868"/>
            <a:ext cx="737894" cy="7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6" name="Picture 32"/>
          <p:cNvPicPr>
            <a:picLocks noChangeAspect="1" noChangeArrowheads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14"/>
          <a:stretch/>
        </p:blipFill>
        <p:spPr bwMode="auto">
          <a:xfrm>
            <a:off x="2915816" y="3582868"/>
            <a:ext cx="720080" cy="7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7" name="Picture 33" descr="C:\Dropbox\Teaching\Fake Twitter\whotofollow.gif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390" y="4725144"/>
            <a:ext cx="2637278" cy="161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C:\Dropbox\Teaching\Fake Twitter\trends.gif"/>
          <p:cNvPicPr>
            <a:picLocks noChangeAspect="1" noChangeArrowheads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851"/>
          <a:stretch/>
        </p:blipFill>
        <p:spPr bwMode="auto">
          <a:xfrm>
            <a:off x="1104868" y="6381329"/>
            <a:ext cx="2632052" cy="47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166669" y="6639163"/>
            <a:ext cx="8130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#</a:t>
            </a:r>
            <a:r>
              <a:rPr lang="en-AU" sz="1000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theplague</a:t>
            </a:r>
            <a:endParaRPr lang="en-AU" sz="1000" dirty="0"/>
          </a:p>
        </p:txBody>
      </p:sp>
      <p:sp>
        <p:nvSpPr>
          <p:cNvPr id="39" name="TextBox 38"/>
          <p:cNvSpPr txBox="1"/>
          <p:nvPr/>
        </p:nvSpPr>
        <p:spPr>
          <a:xfrm>
            <a:off x="4508938" y="4077072"/>
            <a:ext cx="341631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 smtClean="0">
                <a:latin typeface="Arial" pitchFamily="34" charset="0"/>
                <a:cs typeface="Arial" pitchFamily="34" charset="0"/>
              </a:rPr>
              <a:t>William Shakespeare </a:t>
            </a:r>
            <a:r>
              <a:rPr lang="en-AU" sz="9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AU" sz="90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willyshakes</a:t>
            </a:r>
            <a:r>
              <a:rPr lang="en-AU" sz="9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	          2d</a:t>
            </a:r>
          </a:p>
          <a:p>
            <a:r>
              <a:rPr lang="en-AU" sz="1000" dirty="0" smtClean="0">
                <a:latin typeface="Arial" pitchFamily="34" charset="0"/>
                <a:cs typeface="Arial" pitchFamily="34" charset="0"/>
              </a:rPr>
              <a:t>Oh the darling buds of May! </a:t>
            </a:r>
            <a:r>
              <a:rPr lang="en-AU" sz="1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#teaser</a:t>
            </a:r>
            <a:endParaRPr lang="en-AU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AU" sz="9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Expand</a:t>
            </a:r>
            <a:endParaRPr lang="en-AU" sz="1050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" name="Picture 12" descr="C:\Dropbox\Teaching\Fake Twitter\willyshakesavatar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882" y="4106978"/>
            <a:ext cx="495110" cy="4951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cxnSp>
        <p:nvCxnSpPr>
          <p:cNvPr id="13" name="Straight Connector 12"/>
          <p:cNvCxnSpPr/>
          <p:nvPr/>
        </p:nvCxnSpPr>
        <p:spPr>
          <a:xfrm>
            <a:off x="4004882" y="4005064"/>
            <a:ext cx="391142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59" name="Picture 35"/>
          <p:cNvPicPr>
            <a:picLocks noChangeAspect="1" noChangeArrowheads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33"/>
          <a:stretch/>
        </p:blipFill>
        <p:spPr bwMode="auto">
          <a:xfrm>
            <a:off x="4022774" y="4878106"/>
            <a:ext cx="486164" cy="4951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4" name="Straight Connector 43"/>
          <p:cNvCxnSpPr/>
          <p:nvPr/>
        </p:nvCxnSpPr>
        <p:spPr>
          <a:xfrm>
            <a:off x="3995936" y="4725144"/>
            <a:ext cx="391142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60" name="Picture 36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374" y="5301208"/>
            <a:ext cx="24765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4499992" y="4797152"/>
            <a:ext cx="3416319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 smtClean="0">
                <a:latin typeface="Arial" pitchFamily="34" charset="0"/>
                <a:cs typeface="Arial" pitchFamily="34" charset="0"/>
              </a:rPr>
              <a:t>Lord Chamberlain’s Men </a:t>
            </a:r>
            <a:r>
              <a:rPr lang="en-AU" sz="9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AU" sz="90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lordCmen</a:t>
            </a:r>
            <a:r>
              <a:rPr lang="en-AU" sz="9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	          2d</a:t>
            </a:r>
          </a:p>
          <a:p>
            <a:r>
              <a:rPr lang="en-AU" sz="1000" dirty="0" smtClean="0">
                <a:latin typeface="Arial" pitchFamily="34" charset="0"/>
                <a:cs typeface="Arial" pitchFamily="34" charset="0"/>
              </a:rPr>
              <a:t>Come down to </a:t>
            </a:r>
            <a:r>
              <a:rPr lang="en-AU" sz="1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#</a:t>
            </a:r>
            <a:r>
              <a:rPr lang="en-AU" sz="1000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theglobe</a:t>
            </a:r>
            <a:r>
              <a:rPr lang="en-AU" sz="1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000" dirty="0" smtClean="0">
                <a:latin typeface="Arial" pitchFamily="34" charset="0"/>
                <a:cs typeface="Arial" pitchFamily="34" charset="0"/>
              </a:rPr>
              <a:t>tonight for our final performance of Titus Andronicus</a:t>
            </a:r>
          </a:p>
          <a:p>
            <a:r>
              <a:rPr lang="en-AU" sz="10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AU" sz="90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Retweeted</a:t>
            </a:r>
            <a:r>
              <a:rPr lang="en-AU" sz="9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by William Shakespeare</a:t>
            </a:r>
            <a:endParaRPr lang="en-AU" sz="1000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7" name="Picture 2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974864"/>
            <a:ext cx="11811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4499992" y="5589240"/>
            <a:ext cx="34163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 smtClean="0">
                <a:latin typeface="Arial" pitchFamily="34" charset="0"/>
                <a:cs typeface="Arial" pitchFamily="34" charset="0"/>
              </a:rPr>
              <a:t>William Shakespeare </a:t>
            </a:r>
            <a:r>
              <a:rPr lang="en-AU" sz="9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AU" sz="90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willyshakes</a:t>
            </a:r>
            <a:r>
              <a:rPr lang="en-AU" sz="9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	          1w</a:t>
            </a:r>
          </a:p>
          <a:p>
            <a:r>
              <a:rPr lang="en-AU" sz="1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AU" sz="1000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MrsShakespeare</a:t>
            </a:r>
            <a:r>
              <a:rPr lang="en-AU" sz="1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000" dirty="0" smtClean="0">
                <a:latin typeface="Arial" pitchFamily="34" charset="0"/>
                <a:cs typeface="Arial" pitchFamily="34" charset="0"/>
              </a:rPr>
              <a:t>I miss you too…not!</a:t>
            </a:r>
            <a:endParaRPr lang="en-AU" sz="105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9" name="Picture 12" descr="C:\Dropbox\Teaching\Fake Twitter\willyshakesavatar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638256"/>
            <a:ext cx="495110" cy="4951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pic>
        <p:nvPicPr>
          <p:cNvPr id="50" name="Picture 2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563" y="6642875"/>
            <a:ext cx="11811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TextBox 50"/>
          <p:cNvSpPr txBox="1"/>
          <p:nvPr/>
        </p:nvSpPr>
        <p:spPr>
          <a:xfrm>
            <a:off x="4508938" y="6276361"/>
            <a:ext cx="34163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 smtClean="0">
                <a:latin typeface="Arial" pitchFamily="34" charset="0"/>
                <a:cs typeface="Arial" pitchFamily="34" charset="0"/>
              </a:rPr>
              <a:t>William Shakespeare </a:t>
            </a:r>
            <a:r>
              <a:rPr lang="en-AU" sz="9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AU" sz="90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willyshakes</a:t>
            </a:r>
            <a:r>
              <a:rPr lang="en-AU" sz="9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	          1w</a:t>
            </a:r>
          </a:p>
          <a:p>
            <a:r>
              <a:rPr lang="en-AU" sz="1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AU" sz="1000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ChrisMarlowe</a:t>
            </a:r>
            <a:r>
              <a:rPr lang="en-AU" sz="1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000" dirty="0" smtClean="0">
                <a:latin typeface="Arial" pitchFamily="34" charset="0"/>
                <a:cs typeface="Arial" pitchFamily="34" charset="0"/>
              </a:rPr>
              <a:t>What would you know!?!?!? </a:t>
            </a:r>
            <a:r>
              <a:rPr lang="en-AU" sz="1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#idiot</a:t>
            </a:r>
            <a:endParaRPr lang="en-AU" sz="105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2" name="Picture 12" descr="C:\Dropbox\Teaching\Fake Twitter\willyshakesavatar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882" y="6306267"/>
            <a:ext cx="495110" cy="4951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cxnSp>
        <p:nvCxnSpPr>
          <p:cNvPr id="53" name="Straight Connector 52"/>
          <p:cNvCxnSpPr/>
          <p:nvPr/>
        </p:nvCxnSpPr>
        <p:spPr>
          <a:xfrm>
            <a:off x="4004882" y="6204353"/>
            <a:ext cx="391142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995936" y="6924433"/>
            <a:ext cx="391142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995936" y="5532919"/>
            <a:ext cx="391142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61" name="Picture 37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013176"/>
            <a:ext cx="495110" cy="4951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TextBox 56"/>
          <p:cNvSpPr txBox="1"/>
          <p:nvPr/>
        </p:nvSpPr>
        <p:spPr>
          <a:xfrm>
            <a:off x="1619673" y="5013176"/>
            <a:ext cx="211724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b="1" dirty="0" smtClean="0">
                <a:latin typeface="Arial" pitchFamily="34" charset="0"/>
                <a:cs typeface="Arial" pitchFamily="34" charset="0"/>
              </a:rPr>
              <a:t>Queen Elizabeth I </a:t>
            </a:r>
            <a:r>
              <a:rPr lang="en-AU" sz="8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AU" sz="80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QueenLizOne</a:t>
            </a:r>
            <a:endParaRPr lang="en-AU" sz="800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AU" sz="900" dirty="0" smtClean="0">
                <a:latin typeface="Arial" pitchFamily="34" charset="0"/>
                <a:cs typeface="Arial" pitchFamily="34" charset="0"/>
              </a:rPr>
              <a:t>Followed by </a:t>
            </a:r>
            <a:r>
              <a:rPr lang="en-AU" sz="900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TheSheriff</a:t>
            </a:r>
            <a:r>
              <a:rPr lang="en-AU" sz="9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AU" sz="9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others</a:t>
            </a:r>
          </a:p>
          <a:p>
            <a:r>
              <a:rPr lang="en-AU" sz="9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Follow</a:t>
            </a:r>
            <a:endParaRPr lang="en-AU" sz="9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630420" y="5561536"/>
            <a:ext cx="211724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b="1" dirty="0" smtClean="0">
                <a:latin typeface="Arial" pitchFamily="34" charset="0"/>
                <a:cs typeface="Arial" pitchFamily="34" charset="0"/>
              </a:rPr>
              <a:t>James Burbage </a:t>
            </a:r>
            <a:r>
              <a:rPr lang="en-AU" sz="8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AU" sz="80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TheBurbs</a:t>
            </a:r>
            <a:endParaRPr lang="en-AU" sz="800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AU" sz="900" dirty="0" smtClean="0">
                <a:latin typeface="Arial" pitchFamily="34" charset="0"/>
                <a:cs typeface="Arial" pitchFamily="34" charset="0"/>
              </a:rPr>
              <a:t>Followed by </a:t>
            </a:r>
            <a:r>
              <a:rPr lang="en-AU" sz="9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Blackfriars</a:t>
            </a:r>
            <a:r>
              <a:rPr lang="en-AU" sz="9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AU" sz="9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others</a:t>
            </a:r>
          </a:p>
          <a:p>
            <a:r>
              <a:rPr lang="en-AU" sz="9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Follow</a:t>
            </a:r>
            <a:endParaRPr lang="en-AU" sz="9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62" name="Picture 38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558847"/>
            <a:ext cx="495109" cy="4951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840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68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Abbotsleigh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Townes</dc:creator>
  <cp:lastModifiedBy>Lisa Byrne</cp:lastModifiedBy>
  <cp:revision>14</cp:revision>
  <dcterms:created xsi:type="dcterms:W3CDTF">2013-04-16T05:37:54Z</dcterms:created>
  <dcterms:modified xsi:type="dcterms:W3CDTF">2015-11-09T12:36:50Z</dcterms:modified>
</cp:coreProperties>
</file>